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FF"/>
    <a:srgbClr val="008000"/>
    <a:srgbClr val="FF9933"/>
    <a:srgbClr val="6600CC"/>
    <a:srgbClr val="339933"/>
    <a:srgbClr val="00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2" autoAdjust="0"/>
    <p:restoredTop sz="94660"/>
  </p:normalViewPr>
  <p:slideViewPr>
    <p:cSldViewPr>
      <p:cViewPr varScale="1">
        <p:scale>
          <a:sx n="106" d="100"/>
          <a:sy n="106" d="100"/>
        </p:scale>
        <p:origin x="10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A9361-6050-4AB4-9020-37E93AAFE3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88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1090E-6056-491C-A573-981B9735A7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40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51530-3956-432E-A0CC-8AD8AF57F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470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3C411-9838-4CA1-953C-4AD8793530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76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39E5-D976-475D-B6EB-EE99CDBED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86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A9462-7100-4421-82AF-832E475030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09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219E4-D365-4EDF-8EE0-C387DAF077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70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FFB7B-B30C-41A8-B86D-C329DEE4B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83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28533-7B66-47F5-80BC-2593DBA91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7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1E150-C419-436F-8808-B7A90A2AC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194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14A2E-2529-4AFA-81A8-B218C83082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98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260772-F9A4-4889-BDFB-E2B944D43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87624" y="1947863"/>
            <a:ext cx="6408712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1683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Climatic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Zones</a:t>
            </a:r>
          </a:p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</a:p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Wildlife of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1заста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958850" y="2133600"/>
            <a:ext cx="7429500" cy="2124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Thanks for the attention)</a:t>
            </a:r>
            <a:endParaRPr lang="ru-RU" sz="5400" kern="10" spc="-54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01613"/>
            <a:ext cx="4116387" cy="850900"/>
          </a:xfrm>
        </p:spPr>
        <p:txBody>
          <a:bodyPr/>
          <a:lstStyle/>
          <a:p>
            <a:r>
              <a:rPr lang="en-US" altLang="ru-RU" sz="4000" b="1"/>
              <a:t>Climatic Zones</a:t>
            </a:r>
            <a:endParaRPr lang="ru-RU" altLang="ru-RU" sz="4000" b="1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84663" y="1471613"/>
            <a:ext cx="4424362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n-US" altLang="ru-RU" sz="3200" b="1"/>
              <a:t> Oceans</a:t>
            </a:r>
          </a:p>
          <a:p>
            <a:pPr>
              <a:buClr>
                <a:srgbClr val="0099FF"/>
              </a:buClr>
              <a:buFont typeface="Wingdings" panose="05000000000000000000" pitchFamily="2" charset="2"/>
              <a:buChar char="q"/>
            </a:pPr>
            <a:r>
              <a:rPr lang="en-US" altLang="ru-RU" sz="3200" b="1"/>
              <a:t> Fresh waters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q"/>
            </a:pPr>
            <a:r>
              <a:rPr lang="en-US" altLang="ru-RU" sz="3200" b="1"/>
              <a:t> Moderate forest</a:t>
            </a:r>
          </a:p>
          <a:p>
            <a:pPr>
              <a:buClr>
                <a:srgbClr val="663300"/>
              </a:buClr>
              <a:buFont typeface="Wingdings" panose="05000000000000000000" pitchFamily="2" charset="2"/>
              <a:buChar char="q"/>
            </a:pPr>
            <a:r>
              <a:rPr lang="en-US" altLang="ru-RU" sz="3200" b="1"/>
              <a:t> Taiga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ru-RU" sz="3200" b="1"/>
              <a:t> Moderate meadows</a:t>
            </a:r>
          </a:p>
          <a:p>
            <a:pPr>
              <a:buClr>
                <a:srgbClr val="6600CC"/>
              </a:buClr>
              <a:buFont typeface="Wingdings" panose="05000000000000000000" pitchFamily="2" charset="2"/>
              <a:buChar char="q"/>
            </a:pPr>
            <a:r>
              <a:rPr lang="en-US" altLang="ru-RU" sz="3200" b="1"/>
              <a:t> Tundra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altLang="ru-RU" sz="3200" b="1"/>
              <a:t> Polar ice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n-US" altLang="ru-RU" sz="3200" b="1"/>
              <a:t> Deserts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ru-RU" sz="3200" b="1"/>
              <a:t> Mountains</a:t>
            </a:r>
            <a:endParaRPr lang="ru-RU" altLang="ru-RU" sz="3200" b="1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0825" y="1341438"/>
            <a:ext cx="37449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/>
              <a:t>Canada is divided </a:t>
            </a:r>
          </a:p>
          <a:p>
            <a:r>
              <a:rPr lang="en-US" altLang="ru-RU" sz="3200" b="1"/>
              <a:t>into nine</a:t>
            </a:r>
          </a:p>
          <a:p>
            <a:r>
              <a:rPr lang="en-US" altLang="ru-RU" sz="3200" b="1"/>
              <a:t>climatic zones:</a:t>
            </a:r>
            <a:endParaRPr lang="ru-RU" altLang="ru-RU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к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 rot="-758943">
            <a:off x="4016375" y="928688"/>
            <a:ext cx="324008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Habitat: </a:t>
            </a:r>
            <a:r>
              <a:rPr lang="en-US" altLang="ru-RU" sz="2800"/>
              <a:t>Deep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waters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Food: </a:t>
            </a:r>
            <a:r>
              <a:rPr lang="en-US" altLang="ru-RU" sz="2800"/>
              <a:t>Small fish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dolphins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Weight: </a:t>
            </a:r>
            <a:r>
              <a:rPr lang="en-US" altLang="ru-RU" sz="2800"/>
              <a:t>30 ton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Length: </a:t>
            </a:r>
            <a:r>
              <a:rPr lang="en-US" altLang="ru-RU" sz="2800"/>
              <a:t>15 m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Duration of life: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70 years</a:t>
            </a:r>
            <a:endParaRPr lang="ru-RU" altLang="ru-RU" sz="280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84150" y="174625"/>
            <a:ext cx="4819650" cy="59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Hunchbacked whale</a:t>
            </a:r>
            <a:endParaRPr lang="ru-RU" sz="4000" b="1" kern="1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Зая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 rot="225264">
            <a:off x="1073150" y="1411288"/>
            <a:ext cx="51847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Habitat: </a:t>
            </a:r>
            <a:r>
              <a:rPr lang="en-US" altLang="ru-RU" sz="2800"/>
              <a:t>Coniferous</a:t>
            </a:r>
            <a:r>
              <a:rPr lang="en-US" altLang="ru-RU" sz="2800" b="1"/>
              <a:t> </a:t>
            </a:r>
            <a:r>
              <a:rPr lang="en-US" altLang="ru-RU" sz="2800"/>
              <a:t>forest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Food: </a:t>
            </a:r>
            <a:r>
              <a:rPr lang="en-US" altLang="ru-RU" sz="2800"/>
              <a:t>Grass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Weight: </a:t>
            </a:r>
            <a:r>
              <a:rPr lang="en-US" altLang="ru-RU" sz="2800"/>
              <a:t>5 kg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Length: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60 cm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Duration of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 b="1"/>
              <a:t>life: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5 years</a:t>
            </a:r>
            <a:endParaRPr lang="ru-RU" altLang="ru-RU" sz="2800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73050" y="177800"/>
            <a:ext cx="1562100" cy="658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cs typeface="Arial" panose="020B0604020202020204" pitchFamily="34" charset="0"/>
              </a:rPr>
              <a:t>Rabbit</a:t>
            </a:r>
            <a:endParaRPr lang="ru-RU" sz="4000" b="1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Ло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773238"/>
            <a:ext cx="5184775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Habitat: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Forest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Food: </a:t>
            </a:r>
            <a:r>
              <a:rPr lang="en-US" altLang="ru-RU" sz="2800"/>
              <a:t>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plants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Weight: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600 kg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Length: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3 m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Duration of life: </a:t>
            </a:r>
            <a:r>
              <a:rPr lang="en-US" altLang="ru-RU" sz="2800"/>
              <a:t>30 years</a:t>
            </a:r>
            <a:endParaRPr lang="ru-RU" altLang="ru-RU" sz="2800"/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73038" y="174625"/>
            <a:ext cx="1590675" cy="59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cs typeface="Arial" panose="020B0604020202020204" pitchFamily="34" charset="0"/>
              </a:rPr>
              <a:t>Moose</a:t>
            </a:r>
            <a:endParaRPr lang="ru-RU" sz="4000" b="1" kern="1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пу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 rot="-242701">
            <a:off x="4643438" y="1216025"/>
            <a:ext cx="41052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Habitat: </a:t>
            </a:r>
            <a:r>
              <a:rPr lang="en-US" altLang="ru-RU" sz="2800"/>
              <a:t>Mountains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 forests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Food: </a:t>
            </a:r>
            <a:r>
              <a:rPr lang="en-US" altLang="ru-RU" sz="2800"/>
              <a:t>Dears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 rabbits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Weight: </a:t>
            </a:r>
            <a:r>
              <a:rPr lang="en-US" altLang="ru-RU" sz="2800"/>
              <a:t>80 kg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Length: </a:t>
            </a:r>
            <a:r>
              <a:rPr lang="en-US" altLang="ru-RU" sz="2800"/>
              <a:t>2 m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Duration of life: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20 years</a:t>
            </a:r>
            <a:endParaRPr lang="ru-RU" altLang="ru-RU" sz="2800"/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1362075" cy="50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Puma</a:t>
            </a:r>
            <a:endParaRPr lang="ru-RU" sz="4000" b="1" kern="10">
              <a:ln w="2857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медв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48260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Habitat: </a:t>
            </a:r>
            <a:r>
              <a:rPr lang="en-US" altLang="ru-RU" sz="2800"/>
              <a:t>Ice fields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Food: </a:t>
            </a:r>
            <a:r>
              <a:rPr lang="en-US" altLang="ru-RU" sz="2800"/>
              <a:t>Fish, dears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Weight: </a:t>
            </a:r>
            <a:r>
              <a:rPr lang="en-US" altLang="ru-RU" sz="2800"/>
              <a:t>350 kg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Length: </a:t>
            </a:r>
            <a:r>
              <a:rPr lang="en-US" altLang="ru-RU" sz="2800"/>
              <a:t>2 m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Duration of life: </a:t>
            </a:r>
            <a:r>
              <a:rPr lang="en-US" altLang="ru-RU" sz="2800"/>
              <a:t>30 years</a:t>
            </a:r>
            <a:endParaRPr lang="ru-RU" altLang="ru-RU" sz="2800"/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169863" y="215900"/>
            <a:ext cx="2457450" cy="836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317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CCFF"/>
                </a:solidFill>
                <a:cs typeface="Arial" panose="020B0604020202020204" pitchFamily="34" charset="0"/>
              </a:rPr>
              <a:t>Polar bear</a:t>
            </a:r>
            <a:endParaRPr lang="ru-RU" sz="4000" b="1" kern="10">
              <a:ln w="317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99CC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76463" y="2513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pic>
        <p:nvPicPr>
          <p:cNvPr id="12293" name="Picture 5" descr="вол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 rot="279315">
            <a:off x="4840288" y="1538288"/>
            <a:ext cx="35480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Weight: </a:t>
            </a:r>
            <a:r>
              <a:rPr lang="en-US" altLang="ru-RU" sz="2800"/>
              <a:t>50 kg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Length: </a:t>
            </a:r>
            <a:r>
              <a:rPr lang="en-US" altLang="ru-RU" sz="2800"/>
              <a:t>1.5 m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Duration of life: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ru-RU" sz="2800"/>
              <a:t>20 years</a:t>
            </a:r>
            <a:endParaRPr lang="ru-RU" altLang="ru-RU" sz="2800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85738" y="184150"/>
            <a:ext cx="1362075" cy="50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349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Wolf</a:t>
            </a:r>
            <a:endParaRPr lang="ru-RU" sz="4000" b="1" kern="10">
              <a:ln w="349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-356278">
            <a:off x="619125" y="908050"/>
            <a:ext cx="39798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Habitat: </a:t>
            </a:r>
            <a:r>
              <a:rPr lang="en-US" altLang="ru-RU" sz="2800"/>
              <a:t>Forests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 b="1"/>
              <a:t> Food: </a:t>
            </a:r>
            <a:r>
              <a:rPr lang="en-US" altLang="ru-RU" sz="2800"/>
              <a:t>dears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ru-RU" sz="2800"/>
              <a:t>moose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213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 Unicode MS</vt:lpstr>
      <vt:lpstr>Arial</vt:lpstr>
      <vt:lpstr>Wingdings</vt:lpstr>
      <vt:lpstr>Оформление по умолчанию</vt:lpstr>
      <vt:lpstr>Презентация PowerPoint</vt:lpstr>
      <vt:lpstr>Climatic Zones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Climatic Zones Of Canada</dc:title>
  <dc:creator>Admin</dc:creator>
  <cp:lastModifiedBy>Microsoft</cp:lastModifiedBy>
  <cp:revision>19</cp:revision>
  <dcterms:created xsi:type="dcterms:W3CDTF">2011-03-21T20:17:46Z</dcterms:created>
  <dcterms:modified xsi:type="dcterms:W3CDTF">2016-12-31T16:05:26Z</dcterms:modified>
</cp:coreProperties>
</file>